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Lst>
  <p:sldSz cx="32399288" cy="43200638"/>
  <p:notesSz cx="6669088"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7" d="100"/>
          <a:sy n="17" d="100"/>
        </p:scale>
        <p:origin x="1500" y="120"/>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29947" y="7070108"/>
            <a:ext cx="27539395" cy="15040222"/>
          </a:xfrm>
        </p:spPr>
        <p:txBody>
          <a:bodyPr anchor="b"/>
          <a:lstStyle>
            <a:lvl1pPr algn="ctr">
              <a:defRPr sz="21259"/>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4049911" y="22690338"/>
            <a:ext cx="24299466" cy="10430151"/>
          </a:xfr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E1112E17-2C3D-482C-BC64-ED03C90D7D04}" type="datetimeFigureOut">
              <a:rPr lang="es-ES" smtClean="0"/>
              <a:t>30/07/2024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47169C9-BFEA-4CDE-865D-613EDBB20FEC}" type="slidenum">
              <a:rPr lang="es-ES" smtClean="0"/>
              <a:t>‹Nº›</a:t>
            </a:fld>
            <a:endParaRPr lang="es-ES"/>
          </a:p>
        </p:txBody>
      </p:sp>
    </p:spTree>
    <p:extLst>
      <p:ext uri="{BB962C8B-B14F-4D97-AF65-F5344CB8AC3E}">
        <p14:creationId xmlns:p14="http://schemas.microsoft.com/office/powerpoint/2010/main" val="1137711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1112E17-2C3D-482C-BC64-ED03C90D7D04}" type="datetimeFigureOut">
              <a:rPr lang="es-ES" smtClean="0"/>
              <a:t>30/07/2024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47169C9-BFEA-4CDE-865D-613EDBB20FEC}" type="slidenum">
              <a:rPr lang="es-ES" smtClean="0"/>
              <a:t>‹Nº›</a:t>
            </a:fld>
            <a:endParaRPr lang="es-ES"/>
          </a:p>
        </p:txBody>
      </p:sp>
    </p:spTree>
    <p:extLst>
      <p:ext uri="{BB962C8B-B14F-4D97-AF65-F5344CB8AC3E}">
        <p14:creationId xmlns:p14="http://schemas.microsoft.com/office/powerpoint/2010/main" val="877075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2" y="2300034"/>
            <a:ext cx="6986096" cy="3661054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227453" y="2300034"/>
            <a:ext cx="20553298" cy="36610544"/>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1112E17-2C3D-482C-BC64-ED03C90D7D04}" type="datetimeFigureOut">
              <a:rPr lang="es-ES" smtClean="0"/>
              <a:t>30/07/2024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47169C9-BFEA-4CDE-865D-613EDBB20FEC}" type="slidenum">
              <a:rPr lang="es-ES" smtClean="0"/>
              <a:t>‹Nº›</a:t>
            </a:fld>
            <a:endParaRPr lang="es-ES"/>
          </a:p>
        </p:txBody>
      </p:sp>
    </p:spTree>
    <p:extLst>
      <p:ext uri="{BB962C8B-B14F-4D97-AF65-F5344CB8AC3E}">
        <p14:creationId xmlns:p14="http://schemas.microsoft.com/office/powerpoint/2010/main" val="2389195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1112E17-2C3D-482C-BC64-ED03C90D7D04}" type="datetimeFigureOut">
              <a:rPr lang="es-ES" smtClean="0"/>
              <a:t>30/07/2024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47169C9-BFEA-4CDE-865D-613EDBB20FEC}" type="slidenum">
              <a:rPr lang="es-ES" smtClean="0"/>
              <a:t>‹Nº›</a:t>
            </a:fld>
            <a:endParaRPr lang="es-ES"/>
          </a:p>
        </p:txBody>
      </p:sp>
    </p:spTree>
    <p:extLst>
      <p:ext uri="{BB962C8B-B14F-4D97-AF65-F5344CB8AC3E}">
        <p14:creationId xmlns:p14="http://schemas.microsoft.com/office/powerpoint/2010/main" val="1102602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210578" y="10770172"/>
            <a:ext cx="27944386" cy="17970262"/>
          </a:xfrm>
        </p:spPr>
        <p:txBody>
          <a:bodyPr anchor="b"/>
          <a:lstStyle>
            <a:lvl1pPr>
              <a:defRPr sz="21259"/>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210578" y="28910440"/>
            <a:ext cx="27944386" cy="9450136"/>
          </a:xfr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E1112E17-2C3D-482C-BC64-ED03C90D7D04}" type="datetimeFigureOut">
              <a:rPr lang="es-ES" smtClean="0"/>
              <a:t>30/07/2024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47169C9-BFEA-4CDE-865D-613EDBB20FEC}" type="slidenum">
              <a:rPr lang="es-ES" smtClean="0"/>
              <a:t>‹Nº›</a:t>
            </a:fld>
            <a:endParaRPr lang="es-ES"/>
          </a:p>
        </p:txBody>
      </p:sp>
    </p:spTree>
    <p:extLst>
      <p:ext uri="{BB962C8B-B14F-4D97-AF65-F5344CB8AC3E}">
        <p14:creationId xmlns:p14="http://schemas.microsoft.com/office/powerpoint/2010/main" val="3368110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227451" y="11500170"/>
            <a:ext cx="13769697" cy="2741040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16402140" y="11500170"/>
            <a:ext cx="13769697" cy="2741040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1112E17-2C3D-482C-BC64-ED03C90D7D04}" type="datetimeFigureOut">
              <a:rPr lang="es-ES" smtClean="0"/>
              <a:t>30/07/2024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C47169C9-BFEA-4CDE-865D-613EDBB20FEC}" type="slidenum">
              <a:rPr lang="es-ES" smtClean="0"/>
              <a:t>‹Nº›</a:t>
            </a:fld>
            <a:endParaRPr lang="es-ES"/>
          </a:p>
        </p:txBody>
      </p:sp>
    </p:spTree>
    <p:extLst>
      <p:ext uri="{BB962C8B-B14F-4D97-AF65-F5344CB8AC3E}">
        <p14:creationId xmlns:p14="http://schemas.microsoft.com/office/powerpoint/2010/main" val="788687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2231671" y="2300044"/>
            <a:ext cx="27944386" cy="8350126"/>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231675" y="10590160"/>
            <a:ext cx="13706415"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s-ES"/>
              <a:t>Haga clic para modificar los estilos de texto del patrón</a:t>
            </a:r>
          </a:p>
        </p:txBody>
      </p:sp>
      <p:sp>
        <p:nvSpPr>
          <p:cNvPr id="4" name="Content Placeholder 3"/>
          <p:cNvSpPr>
            <a:spLocks noGrp="1"/>
          </p:cNvSpPr>
          <p:nvPr>
            <p:ph sz="half" idx="2"/>
          </p:nvPr>
        </p:nvSpPr>
        <p:spPr>
          <a:xfrm>
            <a:off x="2231675" y="15780233"/>
            <a:ext cx="13706415" cy="2321034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16402142" y="10590160"/>
            <a:ext cx="13773917"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s-ES"/>
              <a:t>Haga clic para modificar los estilos de texto del patrón</a:t>
            </a:r>
          </a:p>
        </p:txBody>
      </p:sp>
      <p:sp>
        <p:nvSpPr>
          <p:cNvPr id="6" name="Content Placeholder 5"/>
          <p:cNvSpPr>
            <a:spLocks noGrp="1"/>
          </p:cNvSpPr>
          <p:nvPr>
            <p:ph sz="quarter" idx="4"/>
          </p:nvPr>
        </p:nvSpPr>
        <p:spPr>
          <a:xfrm>
            <a:off x="16402142" y="15780233"/>
            <a:ext cx="13773917" cy="2321034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1112E17-2C3D-482C-BC64-ED03C90D7D04}" type="datetimeFigureOut">
              <a:rPr lang="es-ES" smtClean="0"/>
              <a:t>30/07/2024</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C47169C9-BFEA-4CDE-865D-613EDBB20FEC}" type="slidenum">
              <a:rPr lang="es-ES" smtClean="0"/>
              <a:t>‹Nº›</a:t>
            </a:fld>
            <a:endParaRPr lang="es-ES"/>
          </a:p>
        </p:txBody>
      </p:sp>
    </p:spTree>
    <p:extLst>
      <p:ext uri="{BB962C8B-B14F-4D97-AF65-F5344CB8AC3E}">
        <p14:creationId xmlns:p14="http://schemas.microsoft.com/office/powerpoint/2010/main" val="3805756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1112E17-2C3D-482C-BC64-ED03C90D7D04}" type="datetimeFigureOut">
              <a:rPr lang="es-ES" smtClean="0"/>
              <a:t>30/07/2024</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C47169C9-BFEA-4CDE-865D-613EDBB20FEC}" type="slidenum">
              <a:rPr lang="es-ES" smtClean="0"/>
              <a:t>‹Nº›</a:t>
            </a:fld>
            <a:endParaRPr lang="es-ES"/>
          </a:p>
        </p:txBody>
      </p:sp>
    </p:spTree>
    <p:extLst>
      <p:ext uri="{BB962C8B-B14F-4D97-AF65-F5344CB8AC3E}">
        <p14:creationId xmlns:p14="http://schemas.microsoft.com/office/powerpoint/2010/main" val="423024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112E17-2C3D-482C-BC64-ED03C90D7D04}" type="datetimeFigureOut">
              <a:rPr lang="es-ES" smtClean="0"/>
              <a:t>30/07/2024</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C47169C9-BFEA-4CDE-865D-613EDBB20FEC}" type="slidenum">
              <a:rPr lang="es-ES" smtClean="0"/>
              <a:t>‹Nº›</a:t>
            </a:fld>
            <a:endParaRPr lang="es-ES"/>
          </a:p>
        </p:txBody>
      </p:sp>
    </p:spTree>
    <p:extLst>
      <p:ext uri="{BB962C8B-B14F-4D97-AF65-F5344CB8AC3E}">
        <p14:creationId xmlns:p14="http://schemas.microsoft.com/office/powerpoint/2010/main" val="3588976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es-ES"/>
              <a:t>Haga clic para modificar el estilo de título del patrón</a:t>
            </a:r>
            <a:endParaRPr lang="en-US" dirty="0"/>
          </a:p>
        </p:txBody>
      </p:sp>
      <p:sp>
        <p:nvSpPr>
          <p:cNvPr id="3" name="Content Placeholder 2"/>
          <p:cNvSpPr>
            <a:spLocks noGrp="1"/>
          </p:cNvSpPr>
          <p:nvPr>
            <p:ph idx="1"/>
          </p:nvPr>
        </p:nvSpPr>
        <p:spPr>
          <a:xfrm>
            <a:off x="13773917" y="6220102"/>
            <a:ext cx="16402140" cy="30700453"/>
          </a:xfr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E1112E17-2C3D-482C-BC64-ED03C90D7D04}" type="datetimeFigureOut">
              <a:rPr lang="es-ES" smtClean="0"/>
              <a:t>30/07/2024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C47169C9-BFEA-4CDE-865D-613EDBB20FEC}" type="slidenum">
              <a:rPr lang="es-ES" smtClean="0"/>
              <a:t>‹Nº›</a:t>
            </a:fld>
            <a:endParaRPr lang="es-ES"/>
          </a:p>
        </p:txBody>
      </p:sp>
    </p:spTree>
    <p:extLst>
      <p:ext uri="{BB962C8B-B14F-4D97-AF65-F5344CB8AC3E}">
        <p14:creationId xmlns:p14="http://schemas.microsoft.com/office/powerpoint/2010/main" val="3531711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3773917" y="6220102"/>
            <a:ext cx="16402140" cy="30700453"/>
          </a:xfr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E1112E17-2C3D-482C-BC64-ED03C90D7D04}" type="datetimeFigureOut">
              <a:rPr lang="es-ES" smtClean="0"/>
              <a:t>30/07/2024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C47169C9-BFEA-4CDE-865D-613EDBB20FEC}" type="slidenum">
              <a:rPr lang="es-ES" smtClean="0"/>
              <a:t>‹Nº›</a:t>
            </a:fld>
            <a:endParaRPr lang="es-ES"/>
          </a:p>
        </p:txBody>
      </p:sp>
    </p:spTree>
    <p:extLst>
      <p:ext uri="{BB962C8B-B14F-4D97-AF65-F5344CB8AC3E}">
        <p14:creationId xmlns:p14="http://schemas.microsoft.com/office/powerpoint/2010/main" val="3140738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7451" y="2300044"/>
            <a:ext cx="27944386" cy="8350126"/>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227451" y="11500170"/>
            <a:ext cx="27944386" cy="2741040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2227451" y="40040601"/>
            <a:ext cx="7289840" cy="2300034"/>
          </a:xfrm>
          <a:prstGeom prst="rect">
            <a:avLst/>
          </a:prstGeom>
        </p:spPr>
        <p:txBody>
          <a:bodyPr vert="horz" lIns="91440" tIns="45720" rIns="91440" bIns="45720" rtlCol="0" anchor="ctr"/>
          <a:lstStyle>
            <a:lvl1pPr algn="l">
              <a:defRPr sz="4252">
                <a:solidFill>
                  <a:schemeClr val="tx1">
                    <a:tint val="75000"/>
                  </a:schemeClr>
                </a:solidFill>
              </a:defRPr>
            </a:lvl1pPr>
          </a:lstStyle>
          <a:p>
            <a:fld id="{E1112E17-2C3D-482C-BC64-ED03C90D7D04}" type="datetimeFigureOut">
              <a:rPr lang="es-ES" smtClean="0"/>
              <a:t>30/07/2024</a:t>
            </a:fld>
            <a:endParaRPr lang="es-ES"/>
          </a:p>
        </p:txBody>
      </p:sp>
      <p:sp>
        <p:nvSpPr>
          <p:cNvPr id="5" name="Footer Placeholder 4"/>
          <p:cNvSpPr>
            <a:spLocks noGrp="1"/>
          </p:cNvSpPr>
          <p:nvPr>
            <p:ph type="ftr" sz="quarter" idx="3"/>
          </p:nvPr>
        </p:nvSpPr>
        <p:spPr>
          <a:xfrm>
            <a:off x="10732264" y="40040601"/>
            <a:ext cx="10934760" cy="2300034"/>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22881997" y="40040601"/>
            <a:ext cx="7289840" cy="2300034"/>
          </a:xfrm>
          <a:prstGeom prst="rect">
            <a:avLst/>
          </a:prstGeom>
        </p:spPr>
        <p:txBody>
          <a:bodyPr vert="horz" lIns="91440" tIns="45720" rIns="91440" bIns="45720" rtlCol="0" anchor="ctr"/>
          <a:lstStyle>
            <a:lvl1pPr algn="r">
              <a:defRPr sz="4252">
                <a:solidFill>
                  <a:schemeClr val="tx1">
                    <a:tint val="75000"/>
                  </a:schemeClr>
                </a:solidFill>
              </a:defRPr>
            </a:lvl1pPr>
          </a:lstStyle>
          <a:p>
            <a:fld id="{C47169C9-BFEA-4CDE-865D-613EDBB20FEC}" type="slidenum">
              <a:rPr lang="es-ES" smtClean="0"/>
              <a:t>‹Nº›</a:t>
            </a:fld>
            <a:endParaRPr lang="es-ES"/>
          </a:p>
        </p:txBody>
      </p:sp>
    </p:spTree>
    <p:extLst>
      <p:ext uri="{BB962C8B-B14F-4D97-AF65-F5344CB8AC3E}">
        <p14:creationId xmlns:p14="http://schemas.microsoft.com/office/powerpoint/2010/main" val="242660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5">
            <a:extLst>
              <a:ext uri="{FF2B5EF4-FFF2-40B4-BE49-F238E27FC236}">
                <a16:creationId xmlns:a16="http://schemas.microsoft.com/office/drawing/2014/main" id="{BADC260A-210E-F9B9-2893-666A8CBF98AC}"/>
              </a:ext>
            </a:extLst>
          </p:cNvPr>
          <p:cNvGrpSpPr>
            <a:grpSpLocks noGrp="1" noUngrp="1" noRot="1" noMove="1" noResize="1"/>
          </p:cNvGrpSpPr>
          <p:nvPr/>
        </p:nvGrpSpPr>
        <p:grpSpPr>
          <a:xfrm>
            <a:off x="0" y="1"/>
            <a:ext cx="32399287" cy="4655532"/>
            <a:chOff x="0" y="0"/>
            <a:chExt cx="4816593" cy="812800"/>
          </a:xfrm>
        </p:grpSpPr>
        <p:sp>
          <p:nvSpPr>
            <p:cNvPr id="5" name="Freeform 16">
              <a:extLst>
                <a:ext uri="{FF2B5EF4-FFF2-40B4-BE49-F238E27FC236}">
                  <a16:creationId xmlns:a16="http://schemas.microsoft.com/office/drawing/2014/main" id="{3CBC01B6-E4AD-546B-083B-73B4D03DF338}"/>
                </a:ext>
              </a:extLst>
            </p:cNvPr>
            <p:cNvSpPr>
              <a:spLocks noGrp="1" noRot="1" noMove="1" noResize="1" noEditPoints="1" noAdjustHandles="1" noChangeArrowheads="1" noChangeShapeType="1"/>
            </p:cNvSpPr>
            <p:nvPr/>
          </p:nvSpPr>
          <p:spPr>
            <a:xfrm>
              <a:off x="0" y="0"/>
              <a:ext cx="4816592" cy="812800"/>
            </a:xfrm>
            <a:custGeom>
              <a:avLst/>
              <a:gdLst/>
              <a:ahLst/>
              <a:cxnLst/>
              <a:rect l="l" t="t" r="r" b="b"/>
              <a:pathLst>
                <a:path w="4816592" h="812800">
                  <a:moveTo>
                    <a:pt x="0" y="0"/>
                  </a:moveTo>
                  <a:lnTo>
                    <a:pt x="4816592" y="0"/>
                  </a:lnTo>
                  <a:lnTo>
                    <a:pt x="4816592" y="812800"/>
                  </a:lnTo>
                  <a:lnTo>
                    <a:pt x="0" y="812800"/>
                  </a:lnTo>
                  <a:close/>
                </a:path>
              </a:pathLst>
            </a:custGeom>
            <a:solidFill>
              <a:srgbClr val="F6C328"/>
            </a:solidFill>
          </p:spPr>
          <p:txBody>
            <a:bodyPr/>
            <a:lstStyle/>
            <a:p>
              <a:endParaRPr lang="es-ES" sz="25311"/>
            </a:p>
          </p:txBody>
        </p:sp>
        <p:sp>
          <p:nvSpPr>
            <p:cNvPr id="6" name="TextBox 17">
              <a:extLst>
                <a:ext uri="{FF2B5EF4-FFF2-40B4-BE49-F238E27FC236}">
                  <a16:creationId xmlns:a16="http://schemas.microsoft.com/office/drawing/2014/main" id="{E6AE8B7D-3EDD-C0F0-AFAB-680A2947791E}"/>
                </a:ext>
              </a:extLst>
            </p:cNvPr>
            <p:cNvSpPr txBox="1">
              <a:spLocks noGrp="1" noRot="1" noMove="1" noResize="1" noEditPoints="1" noAdjustHandles="1" noChangeArrowheads="1" noChangeShapeType="1"/>
            </p:cNvSpPr>
            <p:nvPr/>
          </p:nvSpPr>
          <p:spPr>
            <a:xfrm>
              <a:off x="0" y="-19050"/>
              <a:ext cx="812800" cy="831850"/>
            </a:xfrm>
            <a:prstGeom prst="rect">
              <a:avLst/>
            </a:prstGeom>
          </p:spPr>
          <p:txBody>
            <a:bodyPr lIns="180003" tIns="180003" rIns="180003" bIns="180003" rtlCol="0" anchor="ctr"/>
            <a:lstStyle/>
            <a:p>
              <a:pPr algn="ctr">
                <a:lnSpc>
                  <a:spcPts val="10131"/>
                </a:lnSpc>
              </a:pPr>
              <a:endParaRPr sz="25311"/>
            </a:p>
          </p:txBody>
        </p:sp>
      </p:grpSp>
      <p:sp>
        <p:nvSpPr>
          <p:cNvPr id="9" name="CuadroTexto 8">
            <a:extLst>
              <a:ext uri="{FF2B5EF4-FFF2-40B4-BE49-F238E27FC236}">
                <a16:creationId xmlns:a16="http://schemas.microsoft.com/office/drawing/2014/main" id="{6421E576-90FD-D70A-3469-C007E4B9DF52}"/>
              </a:ext>
            </a:extLst>
          </p:cNvPr>
          <p:cNvSpPr txBox="1">
            <a:spLocks noGrp="1" noRot="1" noMove="1" noResize="1" noEditPoints="1" noAdjustHandles="1" noChangeArrowheads="1" noChangeShapeType="1"/>
          </p:cNvSpPr>
          <p:nvPr/>
        </p:nvSpPr>
        <p:spPr>
          <a:xfrm>
            <a:off x="7904936" y="1509018"/>
            <a:ext cx="15880080" cy="1015663"/>
          </a:xfrm>
          <a:prstGeom prst="rect">
            <a:avLst/>
          </a:prstGeom>
          <a:noFill/>
        </p:spPr>
        <p:txBody>
          <a:bodyPr wrap="square">
            <a:spAutoFit/>
          </a:bodyPr>
          <a:lstStyle/>
          <a:p>
            <a:pPr algn="ctr"/>
            <a:r>
              <a:rPr lang="en-US" sz="6000" b="1" cap="none" spc="50" dirty="0">
                <a:ln w="0"/>
                <a:solidFill>
                  <a:schemeClr val="bg1"/>
                </a:solidFill>
                <a:effectLst>
                  <a:outerShdw blurRad="38100" dist="38100" dir="2700000" algn="tl">
                    <a:srgbClr val="000000">
                      <a:alpha val="43137"/>
                    </a:srgbClr>
                  </a:outerShdw>
                </a:effectLst>
                <a:latin typeface="Codec Pro ExtraBold"/>
              </a:rPr>
              <a:t>VI </a:t>
            </a:r>
            <a:r>
              <a:rPr lang="en-US" sz="6000" b="1" cap="none" spc="50">
                <a:ln w="0"/>
                <a:solidFill>
                  <a:schemeClr val="bg1"/>
                </a:solidFill>
                <a:effectLst>
                  <a:outerShdw blurRad="38100" dist="38100" dir="2700000" algn="tl">
                    <a:srgbClr val="000000">
                      <a:alpha val="43137"/>
                    </a:srgbClr>
                  </a:outerShdw>
                </a:effectLst>
                <a:latin typeface="Codec Pro ExtraBold"/>
              </a:rPr>
              <a:t>International </a:t>
            </a:r>
            <a:r>
              <a:rPr lang="en-US" sz="6000" b="1" spc="50" dirty="0">
                <a:ln w="0"/>
                <a:solidFill>
                  <a:schemeClr val="bg1"/>
                </a:solidFill>
                <a:effectLst>
                  <a:outerShdw blurRad="38100" dist="38100" dir="2700000" algn="tl">
                    <a:srgbClr val="000000">
                      <a:alpha val="43137"/>
                    </a:srgbClr>
                  </a:outerShdw>
                </a:effectLst>
                <a:latin typeface="Codec Pro ExtraBold"/>
              </a:rPr>
              <a:t>C</a:t>
            </a:r>
            <a:r>
              <a:rPr lang="en-US" sz="6000" b="1" cap="none" spc="50">
                <a:ln w="0"/>
                <a:solidFill>
                  <a:schemeClr val="bg1"/>
                </a:solidFill>
                <a:effectLst>
                  <a:outerShdw blurRad="38100" dist="38100" dir="2700000" algn="tl">
                    <a:srgbClr val="000000">
                      <a:alpha val="43137"/>
                    </a:srgbClr>
                  </a:outerShdw>
                </a:effectLst>
                <a:latin typeface="Codec Pro ExtraBold"/>
              </a:rPr>
              <a:t>ongress </a:t>
            </a:r>
            <a:r>
              <a:rPr lang="en-US" sz="6000" b="1" spc="50" dirty="0" err="1">
                <a:ln w="0"/>
                <a:solidFill>
                  <a:schemeClr val="bg1"/>
                </a:solidFill>
                <a:effectLst>
                  <a:outerShdw blurRad="38100" dist="38100" dir="2700000" algn="tl">
                    <a:srgbClr val="000000">
                      <a:alpha val="43137"/>
                    </a:srgbClr>
                  </a:outerShdw>
                </a:effectLst>
                <a:latin typeface="Codec Pro ExtraBold"/>
              </a:rPr>
              <a:t>Ia</a:t>
            </a:r>
            <a:r>
              <a:rPr lang="en-US" sz="6000" b="1" spc="50" dirty="0">
                <a:ln w="0"/>
                <a:solidFill>
                  <a:schemeClr val="bg1"/>
                </a:solidFill>
                <a:effectLst>
                  <a:outerShdw blurRad="38100" dist="38100" dir="2700000" algn="tl">
                    <a:srgbClr val="000000">
                      <a:alpha val="43137"/>
                    </a:srgbClr>
                  </a:outerShdw>
                </a:effectLst>
                <a:latin typeface="Codec Pro ExtraBold"/>
              </a:rPr>
              <a:t> </a:t>
            </a:r>
            <a:r>
              <a:rPr lang="en-US" sz="6000" b="1" cap="none" spc="50" dirty="0" err="1">
                <a:ln w="0"/>
                <a:solidFill>
                  <a:schemeClr val="bg1"/>
                </a:solidFill>
                <a:effectLst>
                  <a:outerShdw blurRad="38100" dist="38100" dir="2700000" algn="tl">
                    <a:srgbClr val="000000">
                      <a:alpha val="43137"/>
                    </a:srgbClr>
                  </a:outerShdw>
                </a:effectLst>
                <a:latin typeface="Codec Pro ExtraBold"/>
              </a:rPr>
              <a:t>ValSe</a:t>
            </a:r>
            <a:r>
              <a:rPr lang="en-US" sz="6000" b="1" cap="none" spc="50" dirty="0">
                <a:ln w="0"/>
                <a:solidFill>
                  <a:schemeClr val="bg1"/>
                </a:solidFill>
                <a:effectLst>
                  <a:outerShdw blurRad="38100" dist="38100" dir="2700000" algn="tl">
                    <a:srgbClr val="000000">
                      <a:alpha val="43137"/>
                    </a:srgbClr>
                  </a:outerShdw>
                </a:effectLst>
                <a:latin typeface="Codec Pro ExtraBold"/>
              </a:rPr>
              <a:t>-Food </a:t>
            </a:r>
          </a:p>
        </p:txBody>
      </p:sp>
      <p:sp>
        <p:nvSpPr>
          <p:cNvPr id="13" name="Freeform 20">
            <a:extLst>
              <a:ext uri="{FF2B5EF4-FFF2-40B4-BE49-F238E27FC236}">
                <a16:creationId xmlns:a16="http://schemas.microsoft.com/office/drawing/2014/main" id="{49AA9B9B-CAC7-9B61-0C41-7BF7CE8282B4}"/>
              </a:ext>
            </a:extLst>
          </p:cNvPr>
          <p:cNvSpPr>
            <a:spLocks noGrp="1" noRot="1" noMove="1" noResize="1" noEditPoints="1" noAdjustHandles="1" noChangeArrowheads="1" noChangeShapeType="1"/>
          </p:cNvSpPr>
          <p:nvPr/>
        </p:nvSpPr>
        <p:spPr>
          <a:xfrm>
            <a:off x="-1072882" y="-406315"/>
            <a:ext cx="3806571" cy="2083232"/>
          </a:xfrm>
          <a:custGeom>
            <a:avLst/>
            <a:gdLst/>
            <a:ahLst/>
            <a:cxnLst/>
            <a:rect l="l" t="t" r="r" b="b"/>
            <a:pathLst>
              <a:path w="3806571" h="2083232">
                <a:moveTo>
                  <a:pt x="0" y="0"/>
                </a:moveTo>
                <a:lnTo>
                  <a:pt x="3806570" y="0"/>
                </a:lnTo>
                <a:lnTo>
                  <a:pt x="3806570" y="2083233"/>
                </a:lnTo>
                <a:lnTo>
                  <a:pt x="0" y="208323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s-ES"/>
          </a:p>
        </p:txBody>
      </p:sp>
      <p:sp>
        <p:nvSpPr>
          <p:cNvPr id="14" name="Freeform 19">
            <a:extLst>
              <a:ext uri="{FF2B5EF4-FFF2-40B4-BE49-F238E27FC236}">
                <a16:creationId xmlns:a16="http://schemas.microsoft.com/office/drawing/2014/main" id="{B165056B-CB96-5DD5-4BE7-7F8A160E0E78}"/>
              </a:ext>
            </a:extLst>
          </p:cNvPr>
          <p:cNvSpPr>
            <a:spLocks noGrp="1" noRot="1" noMove="1" noResize="1" noEditPoints="1" noAdjustHandles="1" noChangeArrowheads="1" noChangeShapeType="1"/>
          </p:cNvSpPr>
          <p:nvPr/>
        </p:nvSpPr>
        <p:spPr>
          <a:xfrm>
            <a:off x="27305532" y="41066040"/>
            <a:ext cx="5093756" cy="1953620"/>
          </a:xfrm>
          <a:custGeom>
            <a:avLst/>
            <a:gdLst/>
            <a:ahLst/>
            <a:cxnLst/>
            <a:rect l="l" t="t" r="r" b="b"/>
            <a:pathLst>
              <a:path w="3806571" h="2083232">
                <a:moveTo>
                  <a:pt x="0" y="0"/>
                </a:moveTo>
                <a:lnTo>
                  <a:pt x="3806570" y="0"/>
                </a:lnTo>
                <a:lnTo>
                  <a:pt x="3806570" y="2083232"/>
                </a:lnTo>
                <a:lnTo>
                  <a:pt x="0" y="2083232"/>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s-ES"/>
          </a:p>
        </p:txBody>
      </p:sp>
      <p:sp>
        <p:nvSpPr>
          <p:cNvPr id="7" name="Freeform 16">
            <a:extLst>
              <a:ext uri="{FF2B5EF4-FFF2-40B4-BE49-F238E27FC236}">
                <a16:creationId xmlns:a16="http://schemas.microsoft.com/office/drawing/2014/main" id="{E5F3C4AB-5582-99E7-076D-29AA68D69C39}"/>
              </a:ext>
            </a:extLst>
          </p:cNvPr>
          <p:cNvSpPr>
            <a:spLocks/>
          </p:cNvSpPr>
          <p:nvPr/>
        </p:nvSpPr>
        <p:spPr>
          <a:xfrm>
            <a:off x="-19058" y="42024300"/>
            <a:ext cx="32399280" cy="1176338"/>
          </a:xfrm>
          <a:custGeom>
            <a:avLst/>
            <a:gdLst/>
            <a:ahLst/>
            <a:cxnLst/>
            <a:rect l="l" t="t" r="r" b="b"/>
            <a:pathLst>
              <a:path w="4816592" h="812800">
                <a:moveTo>
                  <a:pt x="0" y="0"/>
                </a:moveTo>
                <a:lnTo>
                  <a:pt x="4816592" y="0"/>
                </a:lnTo>
                <a:lnTo>
                  <a:pt x="4816592" y="812800"/>
                </a:lnTo>
                <a:lnTo>
                  <a:pt x="0" y="812800"/>
                </a:lnTo>
                <a:close/>
              </a:path>
            </a:pathLst>
          </a:custGeom>
          <a:solidFill>
            <a:srgbClr val="F6C328"/>
          </a:solidFill>
        </p:spPr>
        <p:txBody>
          <a:bodyPr/>
          <a:lstStyle/>
          <a:p>
            <a:endParaRPr lang="es-ES" sz="25311" dirty="0"/>
          </a:p>
        </p:txBody>
      </p:sp>
      <p:sp>
        <p:nvSpPr>
          <p:cNvPr id="11" name="CuadroTexto 10">
            <a:extLst>
              <a:ext uri="{FF2B5EF4-FFF2-40B4-BE49-F238E27FC236}">
                <a16:creationId xmlns:a16="http://schemas.microsoft.com/office/drawing/2014/main" id="{D99BC83C-94DB-9427-6635-982FED547509}"/>
              </a:ext>
            </a:extLst>
          </p:cNvPr>
          <p:cNvSpPr txBox="1"/>
          <p:nvPr/>
        </p:nvSpPr>
        <p:spPr>
          <a:xfrm>
            <a:off x="-38124" y="42509425"/>
            <a:ext cx="32399288" cy="584775"/>
          </a:xfrm>
          <a:prstGeom prst="rect">
            <a:avLst/>
          </a:prstGeom>
          <a:noFill/>
        </p:spPr>
        <p:txBody>
          <a:bodyPr wrap="square">
            <a:spAutoFit/>
          </a:bodyPr>
          <a:lstStyle/>
          <a:p>
            <a:pPr algn="ctr"/>
            <a:r>
              <a:rPr lang="en-US" sz="2800" b="1" dirty="0">
                <a:solidFill>
                  <a:schemeClr val="bg1"/>
                </a:solidFill>
                <a:latin typeface="Arial" panose="020B0604020202020204" pitchFamily="34" charset="0"/>
                <a:ea typeface="Calibri" panose="020F0502020204030204" pitchFamily="34" charset="0"/>
                <a:cs typeface="Arial" panose="020B0604020202020204" pitchFamily="34" charset="0"/>
              </a:rPr>
              <a:t>ACKNOWLEDGMENTS </a:t>
            </a:r>
            <a:r>
              <a:rPr lang="en-GB" sz="3200" dirty="0">
                <a:solidFill>
                  <a:schemeClr val="bg1"/>
                </a:solidFill>
                <a:latin typeface="Arial" panose="020B0604020202020204" pitchFamily="34" charset="0"/>
                <a:cs typeface="Arial" panose="020B0604020202020204" pitchFamily="34" charset="0"/>
              </a:rPr>
              <a:t>This work was supported by …….</a:t>
            </a:r>
          </a:p>
        </p:txBody>
      </p:sp>
      <p:sp>
        <p:nvSpPr>
          <p:cNvPr id="8" name="Rectángulo 7"/>
          <p:cNvSpPr/>
          <p:nvPr/>
        </p:nvSpPr>
        <p:spPr>
          <a:xfrm>
            <a:off x="1283490" y="8641509"/>
            <a:ext cx="29832300" cy="17543264"/>
          </a:xfrm>
          <a:prstGeom prst="rect">
            <a:avLst/>
          </a:prstGeom>
        </p:spPr>
        <p:txBody>
          <a:bodyPr wrap="square">
            <a:spAutoFit/>
          </a:bodyPr>
          <a:lstStyle/>
          <a:p>
            <a:pPr algn="ctr"/>
            <a:r>
              <a:rPr lang="en-US" sz="5400" b="1" dirty="0"/>
              <a:t>Instructions for poster presentation</a:t>
            </a:r>
          </a:p>
          <a:p>
            <a:pPr algn="ctr"/>
            <a:endParaRPr lang="en-US" sz="5400" dirty="0"/>
          </a:p>
          <a:p>
            <a:pPr algn="just"/>
            <a:r>
              <a:rPr lang="en-US" sz="5400" dirty="0"/>
              <a:t>The poster should be self-contained and self-explanatory, allowing viewers to proceed on their own while the author is free to supplement or discuss particular points raised in the research. During the scheduled Poster Session, the responsible author is asked to be present next to the poster. As much as possible, respect this format when making your poster.</a:t>
            </a:r>
          </a:p>
          <a:p>
            <a:pPr algn="just"/>
            <a:endParaRPr lang="en-US" sz="5400" dirty="0"/>
          </a:p>
          <a:p>
            <a:pPr algn="just">
              <a:buFont typeface="Arial" panose="020B0604020202020204" pitchFamily="34" charset="0"/>
              <a:buChar char="•"/>
            </a:pPr>
            <a:r>
              <a:rPr lang="en-US" sz="5400" dirty="0"/>
              <a:t>The maximum size of poster is 1.20 m (high) x 0.90 m (wide), vertical format. Please ensure that your poster does not exceed this size.</a:t>
            </a:r>
          </a:p>
          <a:p>
            <a:pPr algn="just">
              <a:buFont typeface="Arial" panose="020B0604020202020204" pitchFamily="34" charset="0"/>
              <a:buChar char="•"/>
            </a:pPr>
            <a:r>
              <a:rPr lang="en-US" sz="5400" dirty="0"/>
              <a:t>Fixing poster: the Organization will have adhesive materials available for delegate use at the Conference.</a:t>
            </a:r>
          </a:p>
          <a:p>
            <a:pPr algn="just">
              <a:buFont typeface="Arial" panose="020B0604020202020204" pitchFamily="34" charset="0"/>
              <a:buChar char="•"/>
            </a:pPr>
            <a:r>
              <a:rPr lang="en-US" sz="5400" dirty="0"/>
              <a:t>Poster Panel Allocation: a codified panel will be allocated for each poster. There will be time for poster viewing throughout the conference.</a:t>
            </a:r>
          </a:p>
          <a:p>
            <a:pPr algn="just">
              <a:buFont typeface="Arial" panose="020B0604020202020204" pitchFamily="34" charset="0"/>
              <a:buChar char="•"/>
            </a:pPr>
            <a:r>
              <a:rPr lang="en-US" sz="5400" dirty="0"/>
              <a:t>Title and captions should be short and easy to read. Use large lettering: headings should be a minimum of 50-point size whereas 25-point size could be suitable for text. Remember to caption your poster with the abstract title, author names and affiliations.</a:t>
            </a:r>
          </a:p>
          <a:p>
            <a:pPr algn="just"/>
            <a:endParaRPr lang="en-US" sz="5400" dirty="0"/>
          </a:p>
          <a:p>
            <a:pPr algn="just"/>
            <a:r>
              <a:rPr lang="en-US" sz="5400" dirty="0"/>
              <a:t>The official </a:t>
            </a:r>
            <a:r>
              <a:rPr lang="en-US" sz="5400" u="sng" dirty="0"/>
              <a:t>spoken language</a:t>
            </a:r>
            <a:r>
              <a:rPr lang="en-US" sz="5400" dirty="0"/>
              <a:t> is </a:t>
            </a:r>
            <a:r>
              <a:rPr lang="en-US" sz="5400" b="1" dirty="0"/>
              <a:t>English, Spanish or Portuguese</a:t>
            </a:r>
            <a:r>
              <a:rPr lang="en-US" sz="5400" dirty="0"/>
              <a:t> and the official </a:t>
            </a:r>
            <a:r>
              <a:rPr lang="en-US" sz="5400" u="sng" dirty="0"/>
              <a:t>written language</a:t>
            </a:r>
            <a:r>
              <a:rPr lang="en-US" sz="5400" dirty="0"/>
              <a:t> is </a:t>
            </a:r>
            <a:r>
              <a:rPr lang="en-US" sz="5400" b="1" dirty="0"/>
              <a:t>English.</a:t>
            </a:r>
          </a:p>
          <a:p>
            <a:pPr algn="just"/>
            <a:endParaRPr lang="en-US" sz="5400" b="1" dirty="0"/>
          </a:p>
          <a:p>
            <a:pPr algn="just"/>
            <a:endParaRPr lang="en-US" sz="5400" b="1" dirty="0"/>
          </a:p>
          <a:p>
            <a:pPr algn="just"/>
            <a:endParaRPr lang="es-ES" sz="5400" dirty="0">
              <a:latin typeface="Arial" panose="020B0604020202020204" pitchFamily="34" charset="0"/>
              <a:ea typeface="Calibri" panose="020F0502020204030204" pitchFamily="34" charset="0"/>
              <a:cs typeface="Arial" panose="020B0604020202020204" pitchFamily="34" charset="0"/>
            </a:endParaRPr>
          </a:p>
          <a:p>
            <a:pPr algn="just"/>
            <a:endParaRPr lang="en-US" sz="5400" dirty="0"/>
          </a:p>
        </p:txBody>
      </p:sp>
      <p:pic>
        <p:nvPicPr>
          <p:cNvPr id="19" name="Imagen 18">
            <a:extLst>
              <a:ext uri="{FF2B5EF4-FFF2-40B4-BE49-F238E27FC236}">
                <a16:creationId xmlns:a16="http://schemas.microsoft.com/office/drawing/2014/main" id="{7CC7A79E-EFE4-4701-8312-22EC50FFD56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0024689" y="40441795"/>
            <a:ext cx="4960477" cy="1324739"/>
          </a:xfrm>
          <a:prstGeom prst="rect">
            <a:avLst/>
          </a:prstGeom>
        </p:spPr>
      </p:pic>
      <p:pic>
        <p:nvPicPr>
          <p:cNvPr id="20" name="Imagen 19">
            <a:extLst>
              <a:ext uri="{FF2B5EF4-FFF2-40B4-BE49-F238E27FC236}">
                <a16:creationId xmlns:a16="http://schemas.microsoft.com/office/drawing/2014/main" id="{4CC7D354-DCD3-4CE9-972A-2B78D1869F77}"/>
              </a:ext>
            </a:extLst>
          </p:cNvPr>
          <p:cNvPicPr/>
          <p:nvPr/>
        </p:nvPicPr>
        <p:blipFill rotWithShape="1">
          <a:blip r:embed="rId7" cstate="print">
            <a:extLst>
              <a:ext uri="{28A0092B-C50C-407E-A947-70E740481C1C}">
                <a14:useLocalDpi xmlns:a14="http://schemas.microsoft.com/office/drawing/2010/main" val="0"/>
              </a:ext>
            </a:extLst>
          </a:blip>
          <a:srcRect b="20499"/>
          <a:stretch/>
        </p:blipFill>
        <p:spPr bwMode="auto">
          <a:xfrm>
            <a:off x="6790534" y="40361916"/>
            <a:ext cx="3954380" cy="1375279"/>
          </a:xfrm>
          <a:prstGeom prst="rect">
            <a:avLst/>
          </a:prstGeom>
          <a:noFill/>
          <a:ln>
            <a:noFill/>
          </a:ln>
        </p:spPr>
      </p:pic>
      <p:pic>
        <p:nvPicPr>
          <p:cNvPr id="21" name="Imagen 20">
            <a:extLst>
              <a:ext uri="{FF2B5EF4-FFF2-40B4-BE49-F238E27FC236}">
                <a16:creationId xmlns:a16="http://schemas.microsoft.com/office/drawing/2014/main" id="{F3FA0C6A-1D6C-4732-B2CA-DC502F19E1A2}"/>
              </a:ext>
            </a:extLst>
          </p:cNvPr>
          <p:cNvPicPr/>
          <p:nvPr/>
        </p:nvPicPr>
        <p:blipFill>
          <a:blip r:embed="rId8">
            <a:extLst>
              <a:ext uri="{28A0092B-C50C-407E-A947-70E740481C1C}">
                <a14:useLocalDpi xmlns:a14="http://schemas.microsoft.com/office/drawing/2010/main" val="0"/>
              </a:ext>
            </a:extLst>
          </a:blip>
          <a:srcRect/>
          <a:stretch>
            <a:fillRect/>
          </a:stretch>
        </p:blipFill>
        <p:spPr bwMode="auto">
          <a:xfrm>
            <a:off x="10547801" y="40564856"/>
            <a:ext cx="4119772" cy="1324739"/>
          </a:xfrm>
          <a:prstGeom prst="rect">
            <a:avLst/>
          </a:prstGeom>
          <a:noFill/>
          <a:ln>
            <a:noFill/>
          </a:ln>
        </p:spPr>
      </p:pic>
      <p:pic>
        <p:nvPicPr>
          <p:cNvPr id="22" name="Imagen 21">
            <a:extLst>
              <a:ext uri="{FF2B5EF4-FFF2-40B4-BE49-F238E27FC236}">
                <a16:creationId xmlns:a16="http://schemas.microsoft.com/office/drawing/2014/main" id="{7C318D32-3749-461D-BAE1-195834876DC4}"/>
              </a:ext>
            </a:extLst>
          </p:cNvPr>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8152227" y="40365595"/>
            <a:ext cx="1872462" cy="1568225"/>
          </a:xfrm>
          <a:prstGeom prst="rect">
            <a:avLst/>
          </a:prstGeom>
          <a:noFill/>
          <a:ln>
            <a:noFill/>
          </a:ln>
        </p:spPr>
      </p:pic>
      <p:pic>
        <p:nvPicPr>
          <p:cNvPr id="23" name="Imagen 22">
            <a:extLst>
              <a:ext uri="{FF2B5EF4-FFF2-40B4-BE49-F238E27FC236}">
                <a16:creationId xmlns:a16="http://schemas.microsoft.com/office/drawing/2014/main" id="{085E5212-1E4B-48B6-94F2-C5378EE0FBBD}"/>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4676761" y="40517995"/>
            <a:ext cx="3135367" cy="1170857"/>
          </a:xfrm>
          <a:prstGeom prst="rect">
            <a:avLst/>
          </a:prstGeom>
          <a:noFill/>
          <a:ln>
            <a:noFill/>
          </a:ln>
        </p:spPr>
      </p:pic>
    </p:spTree>
    <p:extLst>
      <p:ext uri="{BB962C8B-B14F-4D97-AF65-F5344CB8AC3E}">
        <p14:creationId xmlns:p14="http://schemas.microsoft.com/office/powerpoint/2010/main" val="3523868085"/>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156</TotalTime>
  <Words>217</Words>
  <Application>Microsoft Office PowerPoint</Application>
  <PresentationFormat>Personalizado</PresentationFormat>
  <Paragraphs>14</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Calibri Light</vt:lpstr>
      <vt:lpstr>Codec Pro ExtraBold</vt:lpstr>
      <vt:lpstr>Tema de Office</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Andrea Alonso Álvarez</dc:creator>
  <cp:lastModifiedBy>Alarcón Rivera Rafael</cp:lastModifiedBy>
  <cp:revision>17</cp:revision>
  <cp:lastPrinted>2024-07-12T20:39:10Z</cp:lastPrinted>
  <dcterms:created xsi:type="dcterms:W3CDTF">2023-07-21T11:32:25Z</dcterms:created>
  <dcterms:modified xsi:type="dcterms:W3CDTF">2024-07-30T13:15:52Z</dcterms:modified>
</cp:coreProperties>
</file>